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2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3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7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4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98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71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97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8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6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69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1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ACA7B-FB89-4F80-8461-E084AB1CF4A0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13A5B-E206-48DD-AC86-0AA77DFED2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10000" numberOfShade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60" y="1253125"/>
            <a:ext cx="7502624" cy="37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24898" r="153" b="-1429"/>
          <a:stretch/>
        </p:blipFill>
        <p:spPr>
          <a:xfrm>
            <a:off x="-83976" y="0"/>
            <a:ext cx="12275976" cy="6997958"/>
          </a:xfrm>
        </p:spPr>
      </p:pic>
    </p:spTree>
    <p:extLst>
      <p:ext uri="{BB962C8B-B14F-4D97-AF65-F5344CB8AC3E}">
        <p14:creationId xmlns:p14="http://schemas.microsoft.com/office/powerpoint/2010/main" val="22966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69" y="0"/>
            <a:ext cx="3005979" cy="3906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52" y="-1"/>
            <a:ext cx="3083748" cy="3984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3117687" cy="3887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" y="3461104"/>
            <a:ext cx="3117687" cy="3837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60" y="3429000"/>
            <a:ext cx="3149268" cy="38947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3" y="-2"/>
            <a:ext cx="3031613" cy="39577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47" y="3429000"/>
            <a:ext cx="3075394" cy="391276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76" y="3424369"/>
            <a:ext cx="3003190" cy="38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1097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52815"/>
            <a:ext cx="6095999" cy="1071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279818"/>
            <a:ext cx="6096000" cy="1071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29000"/>
            <a:ext cx="6095999" cy="1071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6129"/>
            <a:ext cx="6095999" cy="1071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95311"/>
            <a:ext cx="6095996" cy="109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-4336"/>
            <a:ext cx="6096003" cy="1097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27002"/>
            <a:ext cx="6096003" cy="1097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6324"/>
            <a:ext cx="6096000" cy="1180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85499"/>
            <a:ext cx="6096000" cy="1097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4565883"/>
            <a:ext cx="6096003" cy="1097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5663258"/>
            <a:ext cx="6096003" cy="119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45" y="111968"/>
            <a:ext cx="3321309" cy="332130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77" y="111968"/>
            <a:ext cx="3312367" cy="331236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653" y="103026"/>
            <a:ext cx="3312368" cy="3312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38" y="3424335"/>
            <a:ext cx="3312367" cy="3312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83" y="3415392"/>
            <a:ext cx="3321309" cy="3321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12" y="3415393"/>
            <a:ext cx="3321309" cy="33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2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594"/>
            <a:ext cx="12195884" cy="63148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43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37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Afonso Leitão</dc:creator>
  <cp:lastModifiedBy>Afonso Leitão</cp:lastModifiedBy>
  <cp:revision>8</cp:revision>
  <dcterms:created xsi:type="dcterms:W3CDTF">2024-01-17T15:15:10Z</dcterms:created>
  <dcterms:modified xsi:type="dcterms:W3CDTF">2024-01-17T16:19:34Z</dcterms:modified>
</cp:coreProperties>
</file>